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296" r:id="rId3"/>
    <p:sldId id="297" r:id="rId4"/>
    <p:sldId id="260" r:id="rId5"/>
    <p:sldId id="265" r:id="rId6"/>
    <p:sldId id="258" r:id="rId7"/>
    <p:sldId id="262" r:id="rId8"/>
    <p:sldId id="259" r:id="rId9"/>
    <p:sldId id="261" r:id="rId10"/>
    <p:sldId id="278" r:id="rId11"/>
    <p:sldId id="283" r:id="rId12"/>
    <p:sldId id="263" r:id="rId13"/>
    <p:sldId id="298" r:id="rId14"/>
    <p:sldId id="264" r:id="rId15"/>
    <p:sldId id="282" r:id="rId16"/>
    <p:sldId id="281" r:id="rId17"/>
    <p:sldId id="267" r:id="rId18"/>
    <p:sldId id="268" r:id="rId19"/>
    <p:sldId id="269" r:id="rId20"/>
    <p:sldId id="270" r:id="rId21"/>
    <p:sldId id="285" r:id="rId22"/>
    <p:sldId id="271" r:id="rId23"/>
    <p:sldId id="272" r:id="rId24"/>
    <p:sldId id="273" r:id="rId25"/>
    <p:sldId id="277" r:id="rId26"/>
    <p:sldId id="274" r:id="rId27"/>
    <p:sldId id="286" r:id="rId28"/>
    <p:sldId id="275" r:id="rId29"/>
    <p:sldId id="27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D785-E5C1-4693-9111-7A0AF1F49094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2ACAF-DF80-4C2E-9D7E-CB7AD56E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2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8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84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08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0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7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7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9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4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5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0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5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9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ACAF-DF80-4C2E-9D7E-CB7AD56ED6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2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2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9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0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2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6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5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2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8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1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28979-7D70-446D-8B4F-829E2C297DCE}" type="datetimeFigureOut">
              <a:rPr lang="en-US" smtClean="0"/>
              <a:t>22-Apr-24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12D9D-27CA-4E5A-A034-40868E42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0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4248" y="713232"/>
            <a:ext cx="806500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 smtClean="0"/>
              <a:t>UNIT-VI</a:t>
            </a:r>
          </a:p>
          <a:p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152479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6" y="69222"/>
            <a:ext cx="11885271" cy="6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18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F157F8-D609-6FAD-F785-C2451679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91064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Props Validation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603332-8F12-CF11-19E4-4E1E786F5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51" y="1140431"/>
            <a:ext cx="11055849" cy="5036532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Props as Mandatory-</a:t>
            </a:r>
          </a:p>
          <a:p>
            <a:pPr marL="0" indent="0">
              <a:buNone/>
            </a:pPr>
            <a:r>
              <a:rPr lang="en-IN" dirty="0"/>
              <a:t>If you want to require anyone who uses your component to always pass a certain prop, you can always pass it as mandatory.</a:t>
            </a:r>
          </a:p>
          <a:p>
            <a:r>
              <a:rPr lang="en-IN" dirty="0">
                <a:solidFill>
                  <a:srgbClr val="FF0000"/>
                </a:solidFill>
              </a:rPr>
              <a:t>Specifying the valid range of props-</a:t>
            </a:r>
          </a:p>
          <a:p>
            <a:pPr marL="0" indent="0">
              <a:buNone/>
            </a:pPr>
            <a:r>
              <a:rPr lang="en-IN" dirty="0"/>
              <a:t>From time to time you might want to prop value passed, That is exactly same as a set of values passed.</a:t>
            </a:r>
          </a:p>
          <a:p>
            <a:r>
              <a:rPr lang="en-IN" dirty="0">
                <a:solidFill>
                  <a:srgbClr val="FF0000"/>
                </a:solidFill>
              </a:rPr>
              <a:t>Specifying a set of types of prop- </a:t>
            </a:r>
          </a:p>
          <a:p>
            <a:pPr marL="0" indent="0">
              <a:buNone/>
            </a:pPr>
            <a:r>
              <a:rPr lang="en-IN" dirty="0"/>
              <a:t>You can specify a set of types for a prop.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25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245"/>
          <a:stretch/>
        </p:blipFill>
        <p:spPr>
          <a:xfrm>
            <a:off x="79654" y="886968"/>
            <a:ext cx="11670386" cy="5971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04488" y="0"/>
            <a:ext cx="6501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State in </a:t>
            </a:r>
            <a:r>
              <a:rPr lang="en-US" sz="4400" b="1" dirty="0" err="1" smtClean="0"/>
              <a:t>ReactJS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20825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5344" y="246888"/>
            <a:ext cx="6501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State in </a:t>
            </a:r>
            <a:r>
              <a:rPr lang="en-US" sz="4400" b="1" dirty="0" err="1" smtClean="0"/>
              <a:t>ReactJS</a:t>
            </a:r>
            <a:endParaRPr lang="en-US" sz="4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0" y="1471228"/>
            <a:ext cx="11182345" cy="46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6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5344" y="246888"/>
            <a:ext cx="6501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State in </a:t>
            </a:r>
            <a:r>
              <a:rPr lang="en-US" sz="4400" b="1" dirty="0" err="1" smtClean="0"/>
              <a:t>ReactJS</a:t>
            </a:r>
            <a:endParaRPr lang="en-US" sz="4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6" y="1016329"/>
            <a:ext cx="11652837" cy="57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07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21BAEA-5157-8D58-C996-210306E9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08871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Example-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8770EA8-FDE5-BD8E-30BF-8D9155F5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827435"/>
            <a:ext cx="9000162" cy="5372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F8DCE0B-F8A6-692E-4D53-A7BCB283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30" y="3429000"/>
            <a:ext cx="5130270" cy="2770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82D38BB-B348-530C-F0EB-2FCFFB70134A}"/>
              </a:ext>
            </a:extLst>
          </p:cNvPr>
          <p:cNvSpPr txBox="1"/>
          <p:nvPr/>
        </p:nvSpPr>
        <p:spPr>
          <a:xfrm>
            <a:off x="9426539" y="2978232"/>
            <a:ext cx="108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9314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24A1F3-83DB-55F5-5C2D-873FC8C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0790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OUTPUT-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18AC60C-4F57-C343-64DF-7626CD2B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9" y="1435207"/>
            <a:ext cx="5613971" cy="3568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8207A503-02A2-ADC6-D73B-4173978D4007}"/>
              </a:ext>
            </a:extLst>
          </p:cNvPr>
          <p:cNvCxnSpPr/>
          <p:nvPr/>
        </p:nvCxnSpPr>
        <p:spPr>
          <a:xfrm>
            <a:off x="6226139" y="3429000"/>
            <a:ext cx="10068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B301D68-1CA4-8D38-886C-E2A96FA92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147" y="1435206"/>
            <a:ext cx="4750084" cy="3650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E7E41B3-C61D-FCF6-3935-8590C099876E}"/>
              </a:ext>
            </a:extLst>
          </p:cNvPr>
          <p:cNvSpPr/>
          <p:nvPr/>
        </p:nvSpPr>
        <p:spPr>
          <a:xfrm>
            <a:off x="6161069" y="2921407"/>
            <a:ext cx="1137008" cy="39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ONCLICK </a:t>
            </a:r>
          </a:p>
        </p:txBody>
      </p:sp>
    </p:spTree>
    <p:extLst>
      <p:ext uri="{BB962C8B-B14F-4D97-AF65-F5344CB8AC3E}">
        <p14:creationId xmlns:p14="http://schemas.microsoft.com/office/powerpoint/2010/main" val="169675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85" y="116442"/>
            <a:ext cx="11831919" cy="66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58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6" y="103464"/>
            <a:ext cx="11498841" cy="65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1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8" y="140040"/>
            <a:ext cx="11638364" cy="66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6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48" y="246840"/>
            <a:ext cx="11864012" cy="602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3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6" y="158328"/>
            <a:ext cx="11757236" cy="651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2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5" y="107274"/>
            <a:ext cx="11884073" cy="6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42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312" y="1627632"/>
            <a:ext cx="6355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Props get passed to the component.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Function parameters.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Props are immutable/unchangeable.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52744" y="1710821"/>
            <a:ext cx="6303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State is created and managed within the component.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Variables.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State is mutable/Changeable</a:t>
            </a:r>
            <a:r>
              <a:rPr lang="en-US" sz="3600" b="1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6836" y="301752"/>
            <a:ext cx="9377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</a:rPr>
              <a:t>Difference Between Props and State</a:t>
            </a: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902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79192" y="274320"/>
            <a:ext cx="7808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State with in the component Tree</a:t>
            </a:r>
            <a:endParaRPr lang="en-US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108204" y="1225957"/>
            <a:ext cx="118795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D3B49"/>
                </a:solidFill>
                <a:latin typeface="Noto serif"/>
              </a:rPr>
              <a:t>In many React applications, it is possible to group all state data in the root component. </a:t>
            </a:r>
            <a:endParaRPr lang="en-US" sz="3600" dirty="0" smtClean="0">
              <a:solidFill>
                <a:srgbClr val="3D3B49"/>
              </a:solidFill>
              <a:latin typeface="Noto serif"/>
            </a:endParaRPr>
          </a:p>
          <a:p>
            <a:endParaRPr lang="en-US" sz="3600" dirty="0" smtClean="0">
              <a:solidFill>
                <a:srgbClr val="3D3B49"/>
              </a:solidFill>
              <a:latin typeface="Noto serif"/>
            </a:endParaRPr>
          </a:p>
          <a:p>
            <a:r>
              <a:rPr lang="en-US" sz="3600" dirty="0" smtClean="0">
                <a:solidFill>
                  <a:srgbClr val="3D3B49"/>
                </a:solidFill>
                <a:latin typeface="Noto serif"/>
              </a:rPr>
              <a:t>State </a:t>
            </a:r>
            <a:r>
              <a:rPr lang="en-US" sz="3600" dirty="0">
                <a:solidFill>
                  <a:srgbClr val="3D3B49"/>
                </a:solidFill>
                <a:latin typeface="Noto serif"/>
              </a:rPr>
              <a:t>data can be passed down the component tree via properties, and data can be passed back up the tree to the root via two-way function binding. </a:t>
            </a:r>
            <a:endParaRPr lang="en-US" sz="3600" dirty="0" smtClean="0">
              <a:solidFill>
                <a:srgbClr val="3D3B49"/>
              </a:solidFill>
              <a:latin typeface="Noto serif"/>
            </a:endParaRPr>
          </a:p>
          <a:p>
            <a:endParaRPr lang="en-US" sz="3600" dirty="0" smtClean="0">
              <a:solidFill>
                <a:srgbClr val="3D3B49"/>
              </a:solidFill>
              <a:latin typeface="Noto serif"/>
            </a:endParaRPr>
          </a:p>
          <a:p>
            <a:r>
              <a:rPr lang="en-US" sz="3600" dirty="0" smtClean="0">
                <a:solidFill>
                  <a:srgbClr val="3D3B49"/>
                </a:solidFill>
                <a:latin typeface="Noto serif"/>
              </a:rPr>
              <a:t>The </a:t>
            </a:r>
            <a:r>
              <a:rPr lang="en-US" sz="3600" dirty="0">
                <a:solidFill>
                  <a:srgbClr val="3D3B49"/>
                </a:solidFill>
                <a:latin typeface="Noto serif"/>
              </a:rPr>
              <a:t>result is that all of the state for your entire application exists in one place.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660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7" y="1078992"/>
            <a:ext cx="4988325" cy="5550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2928" y="201168"/>
            <a:ext cx="694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State with in the component Tree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80" y="847499"/>
            <a:ext cx="7208520" cy="60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7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7888" y="1911757"/>
            <a:ext cx="115641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202124"/>
                </a:solidFill>
                <a:latin typeface="Google Sans"/>
              </a:rPr>
              <a:t>React Router is </a:t>
            </a:r>
            <a:r>
              <a:rPr lang="en-US" sz="3200" dirty="0">
                <a:solidFill>
                  <a:srgbClr val="040C28"/>
                </a:solidFill>
                <a:latin typeface="Google Sans"/>
              </a:rPr>
              <a:t>a JavaScript framework that lets us handle client and server-side routing in React applications</a:t>
            </a:r>
            <a:r>
              <a:rPr lang="en-US" sz="3200" dirty="0">
                <a:solidFill>
                  <a:srgbClr val="202124"/>
                </a:solidFill>
                <a:latin typeface="Google Sans"/>
              </a:rPr>
              <a:t>. </a:t>
            </a:r>
            <a:endParaRPr lang="en-US" sz="3200" dirty="0" smtClean="0">
              <a:solidFill>
                <a:srgbClr val="202124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202124"/>
                </a:solidFill>
                <a:latin typeface="Google Sans"/>
              </a:rPr>
              <a:t>It </a:t>
            </a:r>
            <a:r>
              <a:rPr lang="en-US" sz="3200" dirty="0">
                <a:solidFill>
                  <a:srgbClr val="202124"/>
                </a:solidFill>
                <a:latin typeface="Google Sans"/>
              </a:rPr>
              <a:t>enables the creation of single-page web or mobile apps that allow navigating without refreshing the page. </a:t>
            </a:r>
            <a:endParaRPr lang="en-US" sz="3200" dirty="0" smtClean="0">
              <a:solidFill>
                <a:srgbClr val="202124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202124"/>
                </a:solidFill>
                <a:latin typeface="Google Sans"/>
              </a:rPr>
              <a:t>It </a:t>
            </a:r>
            <a:r>
              <a:rPr lang="en-US" sz="3200" dirty="0">
                <a:solidFill>
                  <a:srgbClr val="202124"/>
                </a:solidFill>
                <a:latin typeface="Google Sans"/>
              </a:rPr>
              <a:t>also allows us to use browser history features while preserving the right application view</a:t>
            </a:r>
            <a:r>
              <a:rPr lang="en-US" sz="3200" dirty="0" smtClean="0">
                <a:solidFill>
                  <a:srgbClr val="202124"/>
                </a:solidFill>
                <a:latin typeface="Google Sans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202124"/>
                </a:solidFill>
                <a:latin typeface="Google Sans"/>
              </a:rPr>
              <a:t>There is no refreshing or reloading of the Web page.</a:t>
            </a:r>
          </a:p>
          <a:p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406997" y="448056"/>
            <a:ext cx="6940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React Router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76911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0461" y="0"/>
            <a:ext cx="6940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Router in React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0" y="623137"/>
            <a:ext cx="12003947" cy="61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4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365D0F-0117-57B2-8382-6D7FA5D7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5306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React Router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77CDC0-A057-0F7B-5AB7-7395CD47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21" y="1160980"/>
            <a:ext cx="11004479" cy="5015983"/>
          </a:xfrm>
        </p:spPr>
        <p:txBody>
          <a:bodyPr/>
          <a:lstStyle/>
          <a:p>
            <a:r>
              <a:rPr lang="en-IN" dirty="0"/>
              <a:t>Create React App doesn’t include page routing.</a:t>
            </a:r>
          </a:p>
          <a:p>
            <a:r>
              <a:rPr lang="en-IN" dirty="0"/>
              <a:t>React Router is the most popular solution. </a:t>
            </a:r>
          </a:p>
          <a:p>
            <a:r>
              <a:rPr lang="en-IN" dirty="0"/>
              <a:t>To add React router run this command is- </a:t>
            </a:r>
          </a:p>
          <a:p>
            <a:pPr marL="0" indent="0">
              <a:buNone/>
            </a:pPr>
            <a:r>
              <a:rPr lang="en-IN" dirty="0" err="1">
                <a:solidFill>
                  <a:srgbClr val="FF0000"/>
                </a:solidFill>
              </a:rPr>
              <a:t>npm</a:t>
            </a:r>
            <a:r>
              <a:rPr lang="en-IN" dirty="0">
                <a:solidFill>
                  <a:srgbClr val="FF0000"/>
                </a:solidFill>
              </a:rPr>
              <a:t> install react-router-</a:t>
            </a:r>
            <a:r>
              <a:rPr lang="en-IN" dirty="0" err="1">
                <a:solidFill>
                  <a:srgbClr val="FF0000"/>
                </a:solidFill>
              </a:rPr>
              <a:t>dom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  <a:p>
            <a:r>
              <a:rPr lang="en-IN" dirty="0"/>
              <a:t>It’s a fully-featured client and server-side routing library for react.</a:t>
            </a:r>
          </a:p>
          <a:p>
            <a:r>
              <a:rPr lang="en-IN" dirty="0"/>
              <a:t>Helps and navigate between different URL’s and make up your web application.</a:t>
            </a:r>
          </a:p>
          <a:p>
            <a:r>
              <a:rPr lang="en-IN" dirty="0"/>
              <a:t>Provides unique URL for different component in the app and makes the UI easily sharable with others users. </a:t>
            </a:r>
          </a:p>
        </p:txBody>
      </p:sp>
    </p:spTree>
    <p:extLst>
      <p:ext uri="{BB962C8B-B14F-4D97-AF65-F5344CB8AC3E}">
        <p14:creationId xmlns:p14="http://schemas.microsoft.com/office/powerpoint/2010/main" val="67437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80" y="245946"/>
            <a:ext cx="11711504" cy="64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6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88" y="64008"/>
            <a:ext cx="11403206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710" y="1483404"/>
            <a:ext cx="11001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Important part here is that data with props are being pass in a </a:t>
            </a:r>
            <a:r>
              <a:rPr lang="en-US" sz="4000" dirty="0" err="1" smtClean="0"/>
              <a:t>uni</a:t>
            </a:r>
            <a:r>
              <a:rPr lang="en-US" sz="4000" dirty="0" smtClean="0"/>
              <a:t>-directional flow.(one way from parent to child)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5346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AB971-BBF2-9001-BB15-72A75065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56398" cy="949967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Example-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F2EE38-4E40-7111-6572-97744D70D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089061"/>
            <a:ext cx="11096946" cy="5087902"/>
          </a:xfrm>
        </p:spPr>
        <p:txBody>
          <a:bodyPr/>
          <a:lstStyle/>
          <a:p>
            <a:r>
              <a:rPr lang="en-IN" dirty="0"/>
              <a:t>Create two function component in </a:t>
            </a:r>
            <a:r>
              <a:rPr lang="en-IN" dirty="0" err="1"/>
              <a:t>App.jsx</a:t>
            </a:r>
            <a:r>
              <a:rPr lang="en-IN" dirty="0"/>
              <a:t>. Home and About. 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4BB6C2-9DDD-AE31-F259-EF28C89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6" y="1679328"/>
            <a:ext cx="10273608" cy="48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88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6BE9F8-0132-8D0E-1C91-5F72A085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69" y="253678"/>
            <a:ext cx="11429144" cy="1215526"/>
          </a:xfrm>
        </p:spPr>
        <p:txBody>
          <a:bodyPr/>
          <a:lstStyle/>
          <a:p>
            <a:r>
              <a:rPr lang="en-IN" dirty="0"/>
              <a:t>In </a:t>
            </a:r>
            <a:r>
              <a:rPr lang="en-IN" dirty="0" err="1"/>
              <a:t>App.jsx</a:t>
            </a:r>
            <a:r>
              <a:rPr lang="en-IN" dirty="0"/>
              <a:t> function is created that is App function within it import the function which were created i.e., Home and About.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99F7E5-D0F4-D190-8696-93D87A9C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7" y="1292910"/>
            <a:ext cx="10578997" cy="40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8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4E80DE-0080-2A37-0662-0C7F5C7E7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256"/>
            <a:ext cx="10515600" cy="5642707"/>
          </a:xfrm>
        </p:spPr>
        <p:txBody>
          <a:bodyPr/>
          <a:lstStyle/>
          <a:p>
            <a:r>
              <a:rPr lang="en-IN" dirty="0"/>
              <a:t>Add the header file in it of router as shown below. And all the multiple tags will be writer under Router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EF8F87D-8C02-F953-6E92-09518C5B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9" y="1312444"/>
            <a:ext cx="6600290" cy="501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98F4930-4568-CAF4-D9D2-0A7B53DE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142" y="1312444"/>
            <a:ext cx="5718858" cy="50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3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EAE09C-8748-CC67-5E7B-F11A1ECF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91064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Output-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938C13D-0D42-005C-4D7A-12BD6A36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1525653"/>
            <a:ext cx="7931650" cy="357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927B3F-FF97-7867-5ED1-F1368CFD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Types of Routing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69A059-83B3-6D1F-BF56-2D5C9C0A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rgbClr val="FF0000"/>
                </a:solidFill>
              </a:rPr>
              <a:t>Static Routing </a:t>
            </a:r>
            <a:r>
              <a:rPr lang="en-IN" dirty="0"/>
              <a:t>(As shown in previous example)- You need to define all the routes in a centralised location in your application. Then these routes will be imported at the top level of the application before it start rendering. </a:t>
            </a:r>
          </a:p>
          <a:p>
            <a:pPr algn="just"/>
            <a:r>
              <a:rPr lang="en-IN" dirty="0">
                <a:solidFill>
                  <a:srgbClr val="FF0000"/>
                </a:solidFill>
              </a:rPr>
              <a:t>Dynamic Routing-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main difference between static and dynamic routing is the time at which the routing takes place. In dynamic routing, routes are initialized dynamically when the page is rendered. 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7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CF8532-6571-6C63-AAC5-FACAA1C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5484"/>
            <a:ext cx="10870915" cy="1188627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Parameters in 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DF52F8-8F62-9121-F3EF-676CC154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6" y="1394111"/>
            <a:ext cx="10870915" cy="4351338"/>
          </a:xfrm>
        </p:spPr>
        <p:txBody>
          <a:bodyPr/>
          <a:lstStyle/>
          <a:p>
            <a:r>
              <a:rPr lang="en-IN" dirty="0"/>
              <a:t>In react app sometimes we want to access the parameters of the current route in this case </a:t>
            </a:r>
            <a:r>
              <a:rPr lang="en-IN" dirty="0" err="1"/>
              <a:t>useParams</a:t>
            </a:r>
            <a:r>
              <a:rPr lang="en-IN" dirty="0"/>
              <a:t> hooks come into action.</a:t>
            </a:r>
          </a:p>
          <a:p>
            <a:r>
              <a:rPr lang="en-IN" b="1" dirty="0"/>
              <a:t>Example-</a:t>
            </a:r>
            <a:r>
              <a:rPr lang="en-IN" dirty="0"/>
              <a:t> Parameter passed is id we want to access that parameter in our page for that we use </a:t>
            </a:r>
            <a:r>
              <a:rPr lang="en-IN" dirty="0" err="1"/>
              <a:t>useParams</a:t>
            </a:r>
            <a:r>
              <a:rPr lang="en-IN" dirty="0"/>
              <a:t> hook.</a:t>
            </a:r>
          </a:p>
          <a:p>
            <a:r>
              <a:rPr lang="en-IN" dirty="0"/>
              <a:t>The react-router-</a:t>
            </a:r>
            <a:r>
              <a:rPr lang="en-IN" dirty="0" err="1"/>
              <a:t>dom</a:t>
            </a:r>
            <a:r>
              <a:rPr lang="en-IN" dirty="0"/>
              <a:t> package has </a:t>
            </a:r>
            <a:r>
              <a:rPr lang="en-IN" dirty="0" err="1"/>
              <a:t>useParams</a:t>
            </a:r>
            <a:r>
              <a:rPr lang="en-IN" dirty="0"/>
              <a:t> hook that let you know access the parameter of current hook. [It will get the current route </a:t>
            </a:r>
            <a:r>
              <a:rPr lang="en-IN" dirty="0" smtClean="0"/>
              <a:t>parameter.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507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CF8532-6571-6C63-AAC5-FACAA1C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5484"/>
            <a:ext cx="10870915" cy="1188627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Parameters in React Router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01" y="1394111"/>
            <a:ext cx="9593067" cy="52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96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1" y="142334"/>
            <a:ext cx="11758775" cy="66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3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CF8532-6571-6C63-AAC5-FACAA1C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895" y="1"/>
            <a:ext cx="6574537" cy="585216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Parameters in React Router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7" y="854615"/>
            <a:ext cx="5911881" cy="5765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08" y="854614"/>
            <a:ext cx="6089904" cy="576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64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2E1441-F61A-1CD9-345D-B8B7B3A1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19145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Ref in React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49EAEBC-34C7-9DAC-1778-768AE1CA0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10" y="1520967"/>
            <a:ext cx="10994204" cy="3770224"/>
          </a:xfrm>
        </p:spPr>
        <p:txBody>
          <a:bodyPr>
            <a:normAutofit fontScale="92500"/>
          </a:bodyPr>
          <a:lstStyle/>
          <a:p>
            <a:r>
              <a:rPr lang="en-IN" dirty="0"/>
              <a:t>Use ref in project as less as possible. </a:t>
            </a:r>
          </a:p>
          <a:p>
            <a:r>
              <a:rPr lang="en-IN" dirty="0"/>
              <a:t>Avoid the manipulation of the DOM directly, instead use state and props. </a:t>
            </a:r>
          </a:p>
          <a:p>
            <a:r>
              <a:rPr lang="en-IN" dirty="0"/>
              <a:t>They are used -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for references in react, to store a reference to particular DOM node.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To interact with React DOM node or react element.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To change the value of a child without using props.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In form we can use, if to get the value from the form, validation also to applied, and </a:t>
            </a:r>
            <a:r>
              <a:rPr lang="en-IN" dirty="0" smtClean="0"/>
              <a:t>colour </a:t>
            </a:r>
            <a:r>
              <a:rPr lang="en-IN" dirty="0"/>
              <a:t>in form is to apply then you can use the concept of ref. </a:t>
            </a:r>
          </a:p>
        </p:txBody>
      </p:sp>
    </p:spTree>
    <p:extLst>
      <p:ext uri="{BB962C8B-B14F-4D97-AF65-F5344CB8AC3E}">
        <p14:creationId xmlns:p14="http://schemas.microsoft.com/office/powerpoint/2010/main" val="41527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8" y="707886"/>
            <a:ext cx="12066622" cy="6150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9200" y="0"/>
            <a:ext cx="2569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PROPS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0349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55448"/>
            <a:ext cx="11448288" cy="65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8" y="871560"/>
            <a:ext cx="11355632" cy="55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6" y="141559"/>
            <a:ext cx="11645208" cy="65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2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08" y="385432"/>
            <a:ext cx="6236208" cy="6317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3" y="385432"/>
            <a:ext cx="5624559" cy="63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0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8" y="284045"/>
            <a:ext cx="11552076" cy="6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</TotalTime>
  <Words>641</Words>
  <Application>Microsoft Office PowerPoint</Application>
  <PresentationFormat>Widescreen</PresentationFormat>
  <Paragraphs>83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Google Sans</vt:lpstr>
      <vt:lpstr>Noto 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Props Validation </vt:lpstr>
      <vt:lpstr>PowerPoint Presentation</vt:lpstr>
      <vt:lpstr>PowerPoint Presentation</vt:lpstr>
      <vt:lpstr>PowerPoint Presentation</vt:lpstr>
      <vt:lpstr>Example-</vt:lpstr>
      <vt:lpstr>OUTPUT-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Router </vt:lpstr>
      <vt:lpstr>PowerPoint Presentation</vt:lpstr>
      <vt:lpstr>PowerPoint Presentation</vt:lpstr>
      <vt:lpstr>Example-</vt:lpstr>
      <vt:lpstr>PowerPoint Presentation</vt:lpstr>
      <vt:lpstr>PowerPoint Presentation</vt:lpstr>
      <vt:lpstr>Output-</vt:lpstr>
      <vt:lpstr>Types of Routing </vt:lpstr>
      <vt:lpstr>Parameters in React Router</vt:lpstr>
      <vt:lpstr>Parameters in React Router</vt:lpstr>
      <vt:lpstr>PowerPoint Presentation</vt:lpstr>
      <vt:lpstr>Parameters in React Router</vt:lpstr>
      <vt:lpstr>Ref in React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Microsoft account</cp:lastModifiedBy>
  <cp:revision>67</cp:revision>
  <dcterms:created xsi:type="dcterms:W3CDTF">2023-04-15T06:29:13Z</dcterms:created>
  <dcterms:modified xsi:type="dcterms:W3CDTF">2024-04-22T11:10:27Z</dcterms:modified>
</cp:coreProperties>
</file>